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9" r:id="rId4"/>
    <p:sldId id="262" r:id="rId5"/>
    <p:sldId id="258" r:id="rId6"/>
    <p:sldId id="264" r:id="rId7"/>
    <p:sldId id="260" r:id="rId8"/>
    <p:sldId id="265" r:id="rId9"/>
    <p:sldId id="266" r:id="rId10"/>
    <p:sldId id="261" r:id="rId11"/>
    <p:sldId id="263" r:id="rId12"/>
    <p:sldId id="270" r:id="rId13"/>
    <p:sldId id="271" r:id="rId14"/>
    <p:sldId id="272" r:id="rId15"/>
    <p:sldId id="268" r:id="rId16"/>
    <p:sldId id="267" r:id="rId17"/>
    <p:sldId id="273" r:id="rId18"/>
    <p:sldId id="269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4B3757-A30A-4AF7-9DA8-AF6EEA1D814F}" type="datetimeFigureOut">
              <a:rPr lang="sl-SI" smtClean="0"/>
              <a:pPr/>
              <a:t>21.12.2016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E52757-F590-4D12-9890-F40DF0B245C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537048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latin typeface="+mn-lt"/>
              </a:rPr>
              <a:t>Seminar English&amp;culture –</a:t>
            </a:r>
            <a:br>
              <a:rPr lang="sl-SI" sz="3600" dirty="0" smtClean="0">
                <a:latin typeface="+mn-lt"/>
              </a:rPr>
            </a:br>
            <a:r>
              <a:rPr lang="sl-SI" sz="3600" dirty="0" smtClean="0">
                <a:latin typeface="+mn-lt"/>
              </a:rPr>
              <a:t>methodology </a:t>
            </a:r>
            <a:br>
              <a:rPr lang="sl-SI" sz="3600" dirty="0" smtClean="0">
                <a:latin typeface="+mn-lt"/>
              </a:rPr>
            </a:br>
            <a:r>
              <a:rPr lang="sl-SI" sz="3600" dirty="0" smtClean="0">
                <a:latin typeface="+mn-lt"/>
              </a:rPr>
              <a:t>for teachers of English</a:t>
            </a:r>
            <a:br>
              <a:rPr lang="sl-SI" sz="3600" dirty="0" smtClean="0">
                <a:latin typeface="+mn-lt"/>
              </a:rPr>
            </a:br>
            <a:r>
              <a:rPr lang="sl-SI" dirty="0" smtClean="0">
                <a:latin typeface="+mn-lt"/>
              </a:rPr>
              <a:t/>
            </a:r>
            <a:br>
              <a:rPr lang="sl-SI" dirty="0" smtClean="0">
                <a:latin typeface="+mn-lt"/>
              </a:rPr>
            </a:br>
            <a:endParaRPr lang="sl-SI" dirty="0">
              <a:latin typeface="+mn-lt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Dublin 25th July – 5th August  2016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Trinity </a:t>
            </a:r>
            <a:endParaRPr lang="sl-SI" dirty="0"/>
          </a:p>
        </p:txBody>
      </p:sp>
      <p:pic>
        <p:nvPicPr>
          <p:cNvPr id="4" name="Content Placeholder 3" descr="library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980728"/>
            <a:ext cx="4633932" cy="5472608"/>
          </a:xfrm>
          <a:prstGeom prst="rect">
            <a:avLst/>
          </a:prstGeom>
        </p:spPr>
      </p:pic>
      <p:pic>
        <p:nvPicPr>
          <p:cNvPr id="5" name="Picture 4" descr="book of kell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4293096"/>
            <a:ext cx="3923928" cy="1949625"/>
          </a:xfrm>
          <a:prstGeom prst="rect">
            <a:avLst/>
          </a:prstGeom>
        </p:spPr>
      </p:pic>
      <p:pic>
        <p:nvPicPr>
          <p:cNvPr id="6" name="Picture 5" descr="book of kells in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24128" y="980728"/>
            <a:ext cx="2376264" cy="2994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32656"/>
            <a:ext cx="7223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The magnificent  Trinity College Library  with the Book of Kells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Picture 8" descr="IMG_02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6016" y="332656"/>
            <a:ext cx="4212468" cy="5616624"/>
          </a:xfrm>
          <a:prstGeom prst="rect">
            <a:avLst/>
          </a:prstGeom>
        </p:spPr>
      </p:pic>
      <p:pic>
        <p:nvPicPr>
          <p:cNvPr id="10" name="Content Placeholder 9" descr="IMG_0557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332656"/>
            <a:ext cx="4716016" cy="3537012"/>
          </a:xfrm>
        </p:spPr>
      </p:pic>
      <p:sp>
        <p:nvSpPr>
          <p:cNvPr id="6" name="TextBox 5"/>
          <p:cNvSpPr txBox="1"/>
          <p:nvPr/>
        </p:nvSpPr>
        <p:spPr>
          <a:xfrm>
            <a:off x="755576" y="4509120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Great Irish poet and writer:</a:t>
            </a:r>
          </a:p>
          <a:p>
            <a:r>
              <a:rPr lang="sl-SI" sz="2000" dirty="0" smtClean="0"/>
              <a:t> Oscar Wilde and James Joyce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2" name="Content Placeholder 3" descr="IMG_033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104456" cy="3079491"/>
          </a:xfrm>
        </p:spPr>
      </p:pic>
      <p:pic>
        <p:nvPicPr>
          <p:cNvPr id="13" name="Picture 12" descr="IMG_03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429000"/>
            <a:ext cx="4200467" cy="3150350"/>
          </a:xfrm>
          <a:prstGeom prst="rect">
            <a:avLst/>
          </a:prstGeom>
        </p:spPr>
      </p:pic>
      <p:pic>
        <p:nvPicPr>
          <p:cNvPr id="14" name="Picture 13" descr="IMG_037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62018"/>
            <a:ext cx="4259965" cy="3194974"/>
          </a:xfrm>
          <a:prstGeom prst="rect">
            <a:avLst/>
          </a:prstGeom>
        </p:spPr>
      </p:pic>
      <p:pic>
        <p:nvPicPr>
          <p:cNvPr id="7" name="Picture 6" descr="IMG_03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501008"/>
            <a:ext cx="4115948" cy="30869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4" descr="IMG_04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3789040"/>
            <a:ext cx="4475989" cy="3068960"/>
          </a:xfrm>
          <a:prstGeom prst="rect">
            <a:avLst/>
          </a:prstGeom>
        </p:spPr>
      </p:pic>
      <p:pic>
        <p:nvPicPr>
          <p:cNvPr id="6" name="Picture 5" descr="IMG_04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789040"/>
            <a:ext cx="4211960" cy="2870938"/>
          </a:xfrm>
          <a:prstGeom prst="rect">
            <a:avLst/>
          </a:prstGeom>
        </p:spPr>
      </p:pic>
      <p:pic>
        <p:nvPicPr>
          <p:cNvPr id="7" name="Picture 6" descr="IMG_04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0"/>
            <a:ext cx="4536504" cy="3402378"/>
          </a:xfrm>
          <a:prstGeom prst="rect">
            <a:avLst/>
          </a:prstGeom>
        </p:spPr>
      </p:pic>
      <p:pic>
        <p:nvPicPr>
          <p:cNvPr id="10" name="Content Placeholder 9" descr="IMG_0267.JPG"/>
          <p:cNvPicPr>
            <a:picLocks noGrp="1" noChangeAspect="1"/>
          </p:cNvPicPr>
          <p:nvPr>
            <p:ph sz="quarter" idx="1"/>
          </p:nvPr>
        </p:nvPicPr>
        <p:blipFill>
          <a:blip r:embed="rId5" cstate="email"/>
          <a:stretch>
            <a:fillRect/>
          </a:stretch>
        </p:blipFill>
        <p:spPr>
          <a:xfrm>
            <a:off x="179512" y="260648"/>
            <a:ext cx="4092219" cy="3069164"/>
          </a:xfrm>
        </p:spPr>
      </p:pic>
      <p:sp>
        <p:nvSpPr>
          <p:cNvPr id="9" name="TextBox 8"/>
          <p:cNvSpPr txBox="1"/>
          <p:nvPr/>
        </p:nvSpPr>
        <p:spPr>
          <a:xfrm>
            <a:off x="1043608" y="3429000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Music – an important part of Irish culture</a:t>
            </a: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Content Placeholder 6" descr="googles headquarter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6048672" cy="3255738"/>
          </a:xfrm>
        </p:spPr>
      </p:pic>
      <p:pic>
        <p:nvPicPr>
          <p:cNvPr id="8" name="Picture 7" descr="sillicon doc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717032"/>
            <a:ext cx="4411390" cy="2924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Sillicon Docks</a:t>
            </a:r>
            <a:endParaRPr lang="sl-SI" dirty="0"/>
          </a:p>
        </p:txBody>
      </p:sp>
      <p:pic>
        <p:nvPicPr>
          <p:cNvPr id="12" name="Picture 11" descr="IMG_03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717032"/>
            <a:ext cx="3840427" cy="2880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4208" y="141277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Sillicon docks  with Google, Facebook, Twitter , Convention Centre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Wicklow mountains, Glendal</a:t>
            </a:r>
            <a:br>
              <a:rPr lang="sl-SI" sz="2400" dirty="0" smtClean="0"/>
            </a:br>
            <a:endParaRPr lang="sl-SI" sz="2400" dirty="0"/>
          </a:p>
        </p:txBody>
      </p:sp>
      <p:pic>
        <p:nvPicPr>
          <p:cNvPr id="6" name="Content Placeholder 5" descr="WICKLOW MOUNTAINS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491880" y="3140968"/>
            <a:ext cx="5215310" cy="3476873"/>
          </a:xfrm>
        </p:spPr>
      </p:pic>
      <p:pic>
        <p:nvPicPr>
          <p:cNvPr id="4" name="Picture 3" descr="image0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0"/>
            <a:ext cx="4627215" cy="3465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1340768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Glendalough, </a:t>
            </a:r>
          </a:p>
          <a:p>
            <a:r>
              <a:rPr lang="sl-SI" sz="2000" dirty="0" smtClean="0"/>
              <a:t>Wicklow mountains, </a:t>
            </a:r>
          </a:p>
          <a:p>
            <a:r>
              <a:rPr lang="sl-SI" sz="2000" dirty="0" smtClean="0"/>
              <a:t>Kilkenny – Irish cultural </a:t>
            </a:r>
          </a:p>
          <a:p>
            <a:r>
              <a:rPr lang="sl-SI" sz="2000" dirty="0" smtClean="0"/>
              <a:t>heritage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Ekskurzija</a:t>
            </a:r>
          </a:p>
          <a:p>
            <a:r>
              <a:rPr lang="sl-SI" dirty="0" smtClean="0"/>
              <a:t>Fotke wicklow mountains, kilkenny, glendalough</a:t>
            </a:r>
            <a:endParaRPr lang="sl-SI" dirty="0"/>
          </a:p>
        </p:txBody>
      </p:sp>
      <p:pic>
        <p:nvPicPr>
          <p:cNvPr id="4" name="Picture 3" descr="IMG_04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096344" cy="4128459"/>
          </a:xfrm>
          <a:prstGeom prst="rect">
            <a:avLst/>
          </a:prstGeom>
        </p:spPr>
      </p:pic>
      <p:pic>
        <p:nvPicPr>
          <p:cNvPr id="5" name="Picture 4" descr="IMG_04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0"/>
            <a:ext cx="5508104" cy="4131078"/>
          </a:xfrm>
          <a:prstGeom prst="rect">
            <a:avLst/>
          </a:prstGeom>
        </p:spPr>
      </p:pic>
      <p:pic>
        <p:nvPicPr>
          <p:cNvPr id="6" name="Picture 5" descr="IMG_04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2564904"/>
            <a:ext cx="3001262" cy="4001683"/>
          </a:xfrm>
          <a:prstGeom prst="rect">
            <a:avLst/>
          </a:prstGeom>
        </p:spPr>
      </p:pic>
      <p:pic>
        <p:nvPicPr>
          <p:cNvPr id="7" name="Picture 6" descr="glendaloug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437112"/>
            <a:ext cx="2143125" cy="2143125"/>
          </a:xfrm>
          <a:prstGeom prst="rect">
            <a:avLst/>
          </a:prstGeom>
        </p:spPr>
      </p:pic>
      <p:pic>
        <p:nvPicPr>
          <p:cNvPr id="8" name="Picture 7" descr="glendalough 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8144" y="4437112"/>
            <a:ext cx="2952328" cy="2211396"/>
          </a:xfrm>
          <a:prstGeom prst="rect">
            <a:avLst/>
          </a:prstGeom>
        </p:spPr>
      </p:pic>
      <p:pic>
        <p:nvPicPr>
          <p:cNvPr id="9" name="Picture 8" descr="IMG_04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92080" y="4077072"/>
            <a:ext cx="3456384" cy="2592288"/>
          </a:xfrm>
          <a:prstGeom prst="rect">
            <a:avLst/>
          </a:prstGeom>
        </p:spPr>
      </p:pic>
      <p:pic>
        <p:nvPicPr>
          <p:cNvPr id="10" name="Picture 9" descr="IMG_044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4077072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Content Placeholder 7" descr="IMG_045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923863" cy="3692897"/>
          </a:xfrm>
        </p:spPr>
      </p:pic>
      <p:pic>
        <p:nvPicPr>
          <p:cNvPr id="9" name="Picture 8" descr="IMG_047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68044" y="1052736"/>
            <a:ext cx="3921900" cy="5229200"/>
          </a:xfrm>
          <a:prstGeom prst="rect">
            <a:avLst/>
          </a:prstGeom>
        </p:spPr>
      </p:pic>
      <p:pic>
        <p:nvPicPr>
          <p:cNvPr id="10" name="Picture 9" descr="IMG_046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068960"/>
            <a:ext cx="5052053" cy="378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33265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Castle,  church and cathedral in Kilkenny</a:t>
            </a:r>
            <a:endParaRPr lang="sl-SI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Howth, Bray,</a:t>
            </a:r>
            <a:br>
              <a:rPr lang="sl-SI" sz="2400" dirty="0" smtClean="0"/>
            </a:br>
            <a:r>
              <a:rPr lang="sl-SI" sz="2400" dirty="0" smtClean="0"/>
              <a:t>Cliffs of Moher</a:t>
            </a:r>
            <a:endParaRPr lang="sl-SI" sz="2400" dirty="0"/>
          </a:p>
        </p:txBody>
      </p:sp>
      <p:pic>
        <p:nvPicPr>
          <p:cNvPr id="12" name="Picture 11" descr="IMG_038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412776"/>
            <a:ext cx="4083918" cy="544522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67544" y="1196752"/>
            <a:ext cx="7200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3" name="Content Placeholder 3" descr="cliffs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4211960" y="26832"/>
            <a:ext cx="4464496" cy="3344062"/>
          </a:xfrm>
          <a:prstGeom prst="rect">
            <a:avLst/>
          </a:prstGeom>
        </p:spPr>
      </p:pic>
      <p:pic>
        <p:nvPicPr>
          <p:cNvPr id="27" name="Picture 26" descr="IMG_05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483006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Trinity college</a:t>
            </a:r>
            <a:endParaRPr lang="sl-SI" dirty="0"/>
          </a:p>
        </p:txBody>
      </p:sp>
      <p:pic>
        <p:nvPicPr>
          <p:cNvPr id="4" name="Content Placeholder 3" descr="IMG_017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499992" y="0"/>
            <a:ext cx="4392488" cy="3294366"/>
          </a:xfrm>
        </p:spPr>
      </p:pic>
      <p:pic>
        <p:nvPicPr>
          <p:cNvPr id="7" name="Picture 6" descr="IMG_01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9992" y="3501008"/>
            <a:ext cx="4542210" cy="3212976"/>
          </a:xfrm>
          <a:prstGeom prst="rect">
            <a:avLst/>
          </a:prstGeom>
        </p:spPr>
      </p:pic>
      <p:pic>
        <p:nvPicPr>
          <p:cNvPr id="9" name="Picture 8" descr="trinity vho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628800"/>
            <a:ext cx="4344606" cy="3254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22920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English matters:</a:t>
            </a:r>
          </a:p>
          <a:p>
            <a:r>
              <a:rPr lang="sl-SI" sz="2000" dirty="0" smtClean="0"/>
              <a:t>Language and culture courses for teachers of English</a:t>
            </a:r>
            <a:endParaRPr lang="sl-SI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Content Placeholder 3" descr="IMG_021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60648"/>
            <a:ext cx="4571999" cy="3428999"/>
          </a:xfrm>
        </p:spPr>
      </p:pic>
      <p:pic>
        <p:nvPicPr>
          <p:cNvPr id="7" name="Picture 6" descr="IMG_02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3645024"/>
            <a:ext cx="4283968" cy="3212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mtClean="0"/>
              <a:t>Book of Kells</a:t>
            </a:r>
            <a:endParaRPr lang="sl-SI"/>
          </a:p>
        </p:txBody>
      </p:sp>
      <p:pic>
        <p:nvPicPr>
          <p:cNvPr id="8" name="Picture 7" descr="IMG_018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64021" y="260648"/>
            <a:ext cx="4379979" cy="3284984"/>
          </a:xfrm>
          <a:prstGeom prst="rect">
            <a:avLst/>
          </a:prstGeom>
        </p:spPr>
      </p:pic>
      <p:pic>
        <p:nvPicPr>
          <p:cNvPr id="11" name="Picture 10" descr="trinity cille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815542"/>
            <a:ext cx="4572000" cy="3042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Content Placeholder 7" descr="IMG_02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1" y="260648"/>
            <a:ext cx="4824536" cy="3618402"/>
          </a:xfrm>
        </p:spPr>
      </p:pic>
      <p:pic>
        <p:nvPicPr>
          <p:cNvPr id="7" name="Picture 6" descr="trinity cille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620688"/>
            <a:ext cx="3904958" cy="2598572"/>
          </a:xfrm>
          <a:prstGeom prst="rect">
            <a:avLst/>
          </a:prstGeom>
        </p:spPr>
      </p:pic>
      <p:pic>
        <p:nvPicPr>
          <p:cNvPr id="9" name="Picture 8" descr="IMG_034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720" y="3212976"/>
            <a:ext cx="4860032" cy="3645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05064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 The magnificent </a:t>
            </a:r>
          </a:p>
          <a:p>
            <a:r>
              <a:rPr lang="sl-SI" dirty="0" smtClean="0"/>
              <a:t>  park on the </a:t>
            </a:r>
          </a:p>
          <a:p>
            <a:r>
              <a:rPr lang="sl-SI" dirty="0" smtClean="0"/>
              <a:t>  campus grounds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Content Placeholder 5" descr="IMG_032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3720414" cy="2790310"/>
          </a:xfrm>
        </p:spPr>
      </p:pic>
      <p:pic>
        <p:nvPicPr>
          <p:cNvPr id="7" name="Picture 6" descr="IMG_84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3209595"/>
            <a:ext cx="5472608" cy="3648405"/>
          </a:xfrm>
          <a:prstGeom prst="rect">
            <a:avLst/>
          </a:prstGeom>
        </p:spPr>
      </p:pic>
      <p:pic>
        <p:nvPicPr>
          <p:cNvPr id="10" name="Picture 9" descr="IMG_84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260648"/>
            <a:ext cx="4283968" cy="2855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005064"/>
            <a:ext cx="2763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Lectures</a:t>
            </a:r>
          </a:p>
          <a:p>
            <a:r>
              <a:rPr lang="sl-SI" sz="2000" dirty="0" smtClean="0"/>
              <a:t>and group work,</a:t>
            </a:r>
          </a:p>
          <a:p>
            <a:r>
              <a:rPr lang="sl-SI" sz="2000" dirty="0" smtClean="0"/>
              <a:t>Intercultural dimension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Inquiry based learning</a:t>
            </a:r>
            <a:br>
              <a:rPr lang="sl-SI" dirty="0" smtClean="0">
                <a:solidFill>
                  <a:srgbClr val="FF0000"/>
                </a:solidFill>
              </a:rPr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385248" cy="52772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Topics: language, literature, art, history and heritage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Easter rising 1916</a:t>
            </a:r>
          </a:p>
          <a:p>
            <a:r>
              <a:rPr lang="sl-SI" dirty="0" smtClean="0"/>
              <a:t>Irish art in context</a:t>
            </a:r>
          </a:p>
          <a:p>
            <a:r>
              <a:rPr lang="sl-SI" dirty="0" smtClean="0"/>
              <a:t>Irish literature </a:t>
            </a:r>
          </a:p>
          <a:p>
            <a:r>
              <a:rPr lang="sl-SI" dirty="0" smtClean="0"/>
              <a:t>Modern Irish film</a:t>
            </a:r>
          </a:p>
          <a:p>
            <a:r>
              <a:rPr lang="sl-SI" dirty="0" smtClean="0"/>
              <a:t>Irish musical tradition</a:t>
            </a:r>
          </a:p>
          <a:p>
            <a:r>
              <a:rPr lang="sl-SI" dirty="0" smtClean="0"/>
              <a:t>Creative writing, teacher resources</a:t>
            </a:r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Methodology</a:t>
            </a:r>
          </a:p>
          <a:p>
            <a:r>
              <a:rPr lang="sl-SI" dirty="0" smtClean="0"/>
              <a:t>Questions - research – discuss – create - present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Content Placeholder 8" descr="IMG_033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332656"/>
            <a:ext cx="3655219" cy="4873625"/>
          </a:xfrm>
          <a:prstGeom prst="rect">
            <a:avLst/>
          </a:prstGeom>
        </p:spPr>
      </p:pic>
      <p:pic>
        <p:nvPicPr>
          <p:cNvPr id="12" name="Picture 11" descr="archaeology museu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476672"/>
            <a:ext cx="4922837" cy="3096344"/>
          </a:xfrm>
          <a:prstGeom prst="rect">
            <a:avLst/>
          </a:prstGeom>
        </p:spPr>
      </p:pic>
      <p:pic>
        <p:nvPicPr>
          <p:cNvPr id="14" name="Picture 13" descr="arh muzej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54486" y="3645024"/>
            <a:ext cx="4521969" cy="3212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66124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National Library and National Museum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Content Placeholder 6" descr="IMG_033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0"/>
            <a:ext cx="4320482" cy="3240361"/>
          </a:xfrm>
        </p:spPr>
      </p:pic>
      <p:pic>
        <p:nvPicPr>
          <p:cNvPr id="5" name="Picture 4" descr="o'conell monumen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188640"/>
            <a:ext cx="3706604" cy="4948509"/>
          </a:xfrm>
          <a:prstGeom prst="rect">
            <a:avLst/>
          </a:prstGeom>
        </p:spPr>
      </p:pic>
      <p:pic>
        <p:nvPicPr>
          <p:cNvPr id="9" name="Picture 8" descr="IMG_04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3356992"/>
            <a:ext cx="4379979" cy="3284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5589240"/>
            <a:ext cx="3275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Easter Rising 1916 – 2016</a:t>
            </a:r>
          </a:p>
          <a:p>
            <a:r>
              <a:rPr lang="sl-SI" sz="2000" dirty="0" smtClean="0"/>
              <a:t>Centenary commemoration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 descr="IMG_030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260648"/>
            <a:ext cx="7920880" cy="5400600"/>
          </a:xfrm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6130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Great Famine Memorial sculptures by the river Liffey</a:t>
            </a:r>
            <a:endParaRPr lang="sl-S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3526</TotalTime>
  <Words>184</Words>
  <Application>Microsoft Office PowerPoint</Application>
  <PresentationFormat>Diaprojekcija na zaslonu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Oriel</vt:lpstr>
      <vt:lpstr>Seminar English&amp;culture – methodology  for teachers of English  </vt:lpstr>
      <vt:lpstr>Trinity college</vt:lpstr>
      <vt:lpstr>Diapozitiv 3</vt:lpstr>
      <vt:lpstr>Diapozitiv 4</vt:lpstr>
      <vt:lpstr>Diapozitiv 5</vt:lpstr>
      <vt:lpstr>Inquiry based learning </vt:lpstr>
      <vt:lpstr>Diapozitiv 7</vt:lpstr>
      <vt:lpstr>Diapozitiv 8</vt:lpstr>
      <vt:lpstr>Diapozitiv 9</vt:lpstr>
      <vt:lpstr>Trinity </vt:lpstr>
      <vt:lpstr>Diapozitiv 11</vt:lpstr>
      <vt:lpstr>Diapozitiv 12</vt:lpstr>
      <vt:lpstr>Diapozitiv 13</vt:lpstr>
      <vt:lpstr>Diapozitiv 14</vt:lpstr>
      <vt:lpstr>Wicklow mountains, Glendal </vt:lpstr>
      <vt:lpstr>Diapozitiv 16</vt:lpstr>
      <vt:lpstr>Diapozitiv 17</vt:lpstr>
      <vt:lpstr>Howth, Bray, Cliffs of Moher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English&amp;culture Dublin, 25th July – 5th August 2016</dc:title>
  <dc:creator>jelka</dc:creator>
  <cp:lastModifiedBy>UPORABNIK</cp:lastModifiedBy>
  <cp:revision>28</cp:revision>
  <dcterms:created xsi:type="dcterms:W3CDTF">2016-08-09T18:27:13Z</dcterms:created>
  <dcterms:modified xsi:type="dcterms:W3CDTF">2016-12-21T08:38:58Z</dcterms:modified>
</cp:coreProperties>
</file>